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6" r:id="rId9"/>
    <p:sldId id="265" r:id="rId10"/>
    <p:sldId id="264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65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7808" y="476672"/>
            <a:ext cx="7772400" cy="1470025"/>
          </a:xfrm>
        </p:spPr>
        <p:txBody>
          <a:bodyPr>
            <a:normAutofit/>
          </a:bodyPr>
          <a:lstStyle/>
          <a:p>
            <a:pPr marL="457200">
              <a:lnSpc>
                <a:spcPct val="115000"/>
              </a:lnSpc>
              <a:spcAft>
                <a:spcPts val="0"/>
              </a:spcAft>
              <a:tabLst>
                <a:tab pos="777240" algn="l"/>
              </a:tabLst>
            </a:pPr>
            <a:r>
              <a:rPr lang="ru-RU" b="1" dirty="0">
                <a:latin typeface="Times New Roman"/>
                <a:ea typeface="Times New Roman"/>
                <a:cs typeface="Times New Roman"/>
              </a:rPr>
              <a:t>« Путь к безопасности» </a:t>
            </a:r>
            <a:r>
              <a:rPr lang="ru-RU" sz="3600" dirty="0">
                <a:ea typeface="Times New Roman"/>
                <a:cs typeface="Times New Roman"/>
              </a:rPr>
              <a:t/>
            </a:r>
            <a:br>
              <a:rPr lang="ru-RU" sz="3600" dirty="0">
                <a:ea typeface="Times New Roman"/>
                <a:cs typeface="Times New Roman"/>
              </a:rPr>
            </a:b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60"/>
            <a:ext cx="6912768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5534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16632"/>
            <a:ext cx="8208912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Задания для группы «Ты – велосипедист»: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1.Этот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конь не ест овса,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Вместо ног – два колеса.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Сядь верхом и мчись на нём,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Только лучше правь рулём.(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Велосипед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2.Нужно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ли велосипедисту знать правила дорожного движения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?(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да)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3.На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каких коньках я могу кататься летом?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роликовые)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• Как называется  доска на роликах ?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Скейтборд )</a:t>
            </a:r>
            <a:endParaRPr lang="ru-RU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Что означают эти знаки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1. Пешеходная дорожка</a:t>
            </a: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2.Велосипедное движение разрешено</a:t>
            </a: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3.Велосипедное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движение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 запрещено</a:t>
            </a: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4.Пешеходная и велосипедная дорожка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5.Просмотрите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рисунки и определите, кто из детей не знает правил дорожного движения?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1"/>
          <a:stretch/>
        </p:blipFill>
        <p:spPr bwMode="auto">
          <a:xfrm>
            <a:off x="4504904" y="2996952"/>
            <a:ext cx="4608512" cy="951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398085"/>
            <a:ext cx="2206625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8209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8391567" cy="37860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359" y="404664"/>
            <a:ext cx="6157913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418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04664"/>
            <a:ext cx="8229600" cy="4741987"/>
          </a:xfrm>
        </p:spPr>
        <p:txBody>
          <a:bodyPr>
            <a:norm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b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Цели: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600" b="0" i="1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ru-RU" sz="2600" b="0" dirty="0" smtClean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Пропаганда </a:t>
            </a:r>
            <a:r>
              <a:rPr lang="ru-RU" sz="2600" b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знаний по правилам дорожного движения;</a:t>
            </a: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b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Формирование культуры безопасного поведения;</a:t>
            </a: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b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Практическое применение знаний ПДД;</a:t>
            </a: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b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Стимулирование развития творческого потенциала;</a:t>
            </a:r>
          </a:p>
          <a:p>
            <a:pPr lvl="0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sz="2600" b="0" dirty="0">
                <a:solidFill>
                  <a:srgbClr val="00206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Вовлечение старшеклассников в образовательно-воспитательную деятельность с младшими школьниками.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2735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04664"/>
            <a:ext cx="4882143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645024"/>
            <a:ext cx="3459772" cy="267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645024"/>
            <a:ext cx="3508955" cy="2670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233089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627636"/>
            <a:ext cx="4536504" cy="4929411"/>
          </a:xfrm>
        </p:spPr>
        <p:txBody>
          <a:bodyPr>
            <a:normAutofit/>
          </a:bodyPr>
          <a:lstStyle/>
          <a:p>
            <a:pPr indent="0">
              <a:lnSpc>
                <a:spcPct val="115000"/>
              </a:lnSpc>
            </a:pPr>
            <a:r>
              <a:rPr lang="ru-RU" sz="2400" b="0" dirty="0">
                <a:solidFill>
                  <a:srgbClr val="494949"/>
                </a:solidFill>
                <a:latin typeface="Times New Roman"/>
                <a:ea typeface="Times New Roman"/>
              </a:rPr>
              <a:t>Попробуйте угадать, кто бы это мог быть</a:t>
            </a:r>
            <a:r>
              <a:rPr lang="ru-RU" sz="2400" b="0" dirty="0" smtClean="0">
                <a:solidFill>
                  <a:srgbClr val="494949"/>
                </a:solidFill>
                <a:latin typeface="Times New Roman"/>
                <a:ea typeface="Times New Roman"/>
              </a:rPr>
              <a:t>?</a:t>
            </a:r>
          </a:p>
          <a:p>
            <a:pPr indent="0">
              <a:lnSpc>
                <a:spcPct val="115000"/>
              </a:lnSpc>
            </a:pPr>
            <a:r>
              <a:rPr lang="ru-RU" sz="2400" b="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Зелёный</a:t>
            </a:r>
            <a:r>
              <a:rPr lang="ru-RU" sz="2400" b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, жёлтый, красный глаз.</a:t>
            </a:r>
            <a:endParaRPr lang="ru-RU" sz="2400" b="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Он каждому даёт приказ.</a:t>
            </a:r>
            <a:endParaRPr lang="ru-RU" sz="2400" b="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Внимание: глядит в упор </a:t>
            </a:r>
            <a:endParaRPr lang="ru-RU" sz="2400" b="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b="0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На вас трёхглазый </a:t>
            </a:r>
            <a:r>
              <a:rPr lang="ru-RU" sz="2400" b="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….</a:t>
            </a:r>
            <a:endParaRPr lang="ru-RU" sz="2400" b="0" dirty="0">
              <a:solidFill>
                <a:srgbClr val="002060"/>
              </a:solidFill>
              <a:ea typeface="Times New Roman"/>
              <a:cs typeface="Times New Roman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67" r="12280"/>
          <a:stretch/>
        </p:blipFill>
        <p:spPr bwMode="auto">
          <a:xfrm>
            <a:off x="5868143" y="1340768"/>
            <a:ext cx="2572559" cy="4576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60069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56" y="332656"/>
            <a:ext cx="4032448" cy="3020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707" y="3861048"/>
            <a:ext cx="2088232" cy="2856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239" y="1762113"/>
            <a:ext cx="2016224" cy="32495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27471" y="4581128"/>
            <a:ext cx="51382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/>
                <a:ea typeface="Times New Roman"/>
              </a:rPr>
              <a:t>В Перми </a:t>
            </a:r>
            <a:r>
              <a:rPr lang="ru-RU" sz="2400" dirty="0">
                <a:latin typeface="Times New Roman"/>
                <a:ea typeface="Times New Roman"/>
              </a:rPr>
              <a:t>трёхглазому труженику  даже установлен памятник!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453636" y="169389"/>
            <a:ext cx="45828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Первый светофор установили 15 января 1930 года в Ленинграде (Санкт-Петербурге), а в Москве – 30 декабря того же года.</a:t>
            </a:r>
          </a:p>
        </p:txBody>
      </p:sp>
    </p:spTree>
    <p:extLst>
      <p:ext uri="{BB962C8B-B14F-4D97-AF65-F5344CB8AC3E}">
        <p14:creationId xmlns:p14="http://schemas.microsoft.com/office/powerpoint/2010/main" val="2040133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8"/>
            <a:ext cx="4536504" cy="339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41298" y="332656"/>
            <a:ext cx="4248457" cy="582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Посмотрите: постовой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Встал на нашей мостовой.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Быстро руку протянул,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Ловко палочкой взмахнул...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Вы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видали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? Вы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видали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?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Все машины сразу встали!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Дружно встали в три ряда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не едут никуда.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Не волнуется народ,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Через улицу идет.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И стоит на мостовой,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Как волшебник, постовой.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Все машины одному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Подчиняются ему,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Если сам не там, где надо,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Ты пойдешь через дорогу,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 тебя, храня порядок, </a:t>
            </a:r>
            <a:endParaRPr lang="ru-RU" sz="1400" dirty="0">
              <a:ea typeface="Times New Roman"/>
              <a:cs typeface="Times New Roman"/>
            </a:endParaRPr>
          </a:p>
          <a:p>
            <a:pPr marL="899160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Вмиг свисток окликнет строго.</a:t>
            </a:r>
            <a:endParaRPr lang="ru-RU" sz="1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81263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692696"/>
            <a:ext cx="2522738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0032" y="476672"/>
            <a:ext cx="4104456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Камень-указатель </a:t>
            </a:r>
          </a:p>
          <a:p>
            <a:pPr indent="449580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 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надписями:</a:t>
            </a:r>
            <a:endParaRPr lang="ru-RU" sz="14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                   1. Ты - пешеход.</a:t>
            </a:r>
            <a:endParaRPr lang="ru-RU" sz="14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                   2. Ты - пассажир.</a:t>
            </a:r>
            <a:endParaRPr lang="ru-RU" sz="1400" dirty="0"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                            3. Ты - велосипедист.</a:t>
            </a:r>
            <a:endParaRPr lang="ru-RU" sz="1400" dirty="0"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11160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79512" y="188640"/>
            <a:ext cx="871296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Задания для группы «Ты – пешеход»: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1.Полосатая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лошадка,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 та, что в зоопарке,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ней люди все идут,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Её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…(зеброю) зовут.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2.Как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где надо переходить улицу?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(Улицу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лучше переходить по пешеходному переходу в специально отведённых для этого местах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3.Среди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изображений дорожных знаков найдите обозначение пешеходного перехода.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4.Посмотрите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на рисунок и скажите,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из пешеходов правильно переходит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улицу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кто нет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.( девочка в красном)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Выберите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тот рисунок, на котором ребёнок знает правила перехода через дорогу.</a:t>
            </a:r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20888"/>
            <a:ext cx="1341437" cy="1274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5445224"/>
            <a:ext cx="2408237" cy="1328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8" name="Picture 1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36912"/>
            <a:ext cx="3569369" cy="1875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364088" y="3356992"/>
            <a:ext cx="504056" cy="8640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2580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476672"/>
            <a:ext cx="331236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Задания для группы «Ты – пассажир»: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1.Что за чудо этот дом?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Окна светлые кругом,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 Носит обувь из резины,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А питается бензином.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Автобус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2.Дом чудесный – бегунок –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На своей восьмёрке ног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День-деньской в дороге.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Бегает аллейкой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По стальным двум змейкам.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(Трамвай).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3.Удивительный вагон!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Посудите сами: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Рельсы в воздухе, а он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          Держит их руками. (Троллейбус).</a:t>
            </a:r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067944" y="116632"/>
            <a:ext cx="471601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4.Посмотрите на знаки и расскажите, о чём они говорят?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(Место остановки троллейбуса, трамвая, автобуса)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5.Если вы выходите из автобуса и вам нужно перейти на противоположную сторону, с какой стороны вы обойдете автобус: спереди или сзади?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Выберите картинку с правильным ответом:</a:t>
            </a:r>
          </a:p>
          <a:p>
            <a:r>
              <a:rPr lang="ru-RU" u="sng" dirty="0">
                <a:latin typeface="Times New Roman" pitchFamily="18" charset="0"/>
                <a:cs typeface="Times New Roman" pitchFamily="18" charset="0"/>
              </a:rPr>
              <a:t>Нельзя обходить автобус ни спереди, ни сзади. Стоящий автобус закрывает собой участок дороги, по которому в тот момент, когда нужно перейти дорогу, может проезжать автомобиль. </a:t>
            </a:r>
          </a:p>
          <a:p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u="sng" dirty="0">
                <a:latin typeface="Times New Roman" pitchFamily="18" charset="0"/>
                <a:cs typeface="Times New Roman" pitchFamily="18" charset="0"/>
              </a:rPr>
              <a:t>этом случае следует дойти до ближайшего пешеходного перехода, а если его нет, подождать, пока транспортное средство отъедет от остановки и удалится на безопасное расстояние, и только потом переходить дорогу, причём в том месте, где она хорошо просматривается в обе стороны. </a:t>
            </a:r>
          </a:p>
        </p:txBody>
      </p:sp>
    </p:spTree>
    <p:extLst>
      <p:ext uri="{BB962C8B-B14F-4D97-AF65-F5344CB8AC3E}">
        <p14:creationId xmlns:p14="http://schemas.microsoft.com/office/powerpoint/2010/main" val="100647053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99</TotalTime>
  <Words>619</Words>
  <Application>Microsoft Office PowerPoint</Application>
  <PresentationFormat>Экран (4:3)</PresentationFormat>
  <Paragraphs>93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Углы</vt:lpstr>
      <vt:lpstr>« Путь к безопасности»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 Путь к безопасности»  </dc:title>
  <dc:creator>User</dc:creator>
  <cp:lastModifiedBy>User</cp:lastModifiedBy>
  <cp:revision>11</cp:revision>
  <dcterms:created xsi:type="dcterms:W3CDTF">2026-03-23T16:02:46Z</dcterms:created>
  <dcterms:modified xsi:type="dcterms:W3CDTF">2026-03-24T15:16:16Z</dcterms:modified>
</cp:coreProperties>
</file>